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F46E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FFFFFF"/>
                </a:solidFill>
              </a:defRPr>
            </a:pPr>
            <a:r>
              <a:t>金蝶选型客户需求调研问卷（PPT版）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41148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C8C8FF"/>
                </a:solidFill>
              </a:defRPr>
            </a:pPr>
            <a:r>
              <a:t>斌哥大实话 · 金蝶营销知识平台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4F46E5"/>
                </a:solidFill>
              </a:defRPr>
            </a:pPr>
            <a:r>
              <a:t>选型需求调研 — 企业基本信息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企业名称：____________  行业：____________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员工人数：□&lt;50  □50-200  □200-500  □500-2000  □2000+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年产值：□&lt;5000万  □5000万-5亿  □5-20亿  □20亿+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总部城市：____________  分子公司数量：____________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4F46E5"/>
                </a:solidFill>
              </a:defRPr>
            </a:pPr>
            <a:r>
              <a:t>选型需求调研 — IT现状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当前ERP系统：□无  □用友  □金蝶旧版  □SAP  □其他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主要痛点（可多选）：□性能慢  □功能不足  □维护贵  □无法移动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数据量预估：订单行数/月 □&lt;1万  □1-10万  □10万+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