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金蝶国际软件集团有限公司介绍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8C8FF"/>
                </a:solidFill>
              </a:defRPr>
            </a:pPr>
            <a:r>
              <a:t>斌哥大实话 · 金蝶营销知识平台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金蝶集团介绍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成立于1991年，港交所上市（00268.HK）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中国SaaS ERP市场连续4年排名第一（IDC数据）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全球服务超过740万家企业客户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云业务占比超过70%，全面云转型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华为、腾讯、中国建筑、平安等均为金蝶客户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产品家族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金蝶云·苍穹（大企业PaaS+SaaS）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金蝶云·星空（中型企业SaaS ERP）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金蝶云·星辰（小微企业SaaS）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管易云（电商ERP）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云之家（协同办公）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