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46E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汽车零部件行业ERP对比分析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C8C8FF"/>
                </a:solidFill>
              </a:defRPr>
            </a:pPr>
            <a:r>
              <a:t>斌哥大实话 · 金蝶营销知识平台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金蝶 vs 用友 vs SAP — 行业对比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金蝶K3 Cloud：本土化程度高，成本适中，适合中型企业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用友U9：多工厂协同强，但实施周期长（6-12个月）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SAP S/4HANA：全球最佳实践，但价格高（200万+），适合超大型企业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金蝶优势：实施快（2-4个月）、本土化适配、移动端体验好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金蝶劣势：跨国集团支持弱、超大型企业复杂场景有限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选型建议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50人以下：精斗云（2-5万/年）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50-500人：K3 Cloud（8-30万/年）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500-2000人：金蝶云星空旗舰版（30-80万/年）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2000人以上：SAP或金蝶定制化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