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F46E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>
                <a:solidFill>
                  <a:srgbClr val="FFFFFF"/>
                </a:solidFill>
              </a:defRPr>
            </a:pPr>
            <a:r>
              <a:t>GMP合规ERP功能对比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41148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C8C8FF"/>
                </a:solidFill>
              </a:defRPr>
            </a:pPr>
            <a:r>
              <a:t>斌哥大实话 · 金蝶营销知识平台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4F46E5"/>
                </a:solidFill>
              </a:defRPr>
            </a:pPr>
            <a:r>
              <a:t>金蝶 vs 竞品 GMP合规功能对比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电子批记录：✓金蝶 ✓用友NC ✓SAP | ✗部分竞品不支持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审计追踪（Audit Trail）：✓金蝶 ✓SAP | ✗用友部分模块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电子签名（21 CFR Part 11）：✓金蝶专业版 | SAP全支持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数据完整性验证：✓金蝶 | ✓用友旗舰 | ✓SAP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偏差管理模块：✓金蝶QMS | ✓用友 | ✓SAP QM</a:t>
            </a:r>
          </a:p>
          <a:p>
            <a:pPr>
              <a:spcBef>
                <a:spcPts val="800"/>
              </a:spcBef>
              <a:defRPr sz="1800">
                <a:solidFill>
                  <a:srgbClr val="1E1E1E"/>
                </a:solidFill>
              </a:defRPr>
            </a:pPr>
            <a:r>
              <a:t>• 验证包支持：✓金蝶 | ✗大部分国内ERP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