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46E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金蝶AI销售助手功能演示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C8C8FF"/>
                </a:solidFill>
              </a:defRPr>
            </a:pPr>
            <a:r>
              <a:t>斌哥大实话 · 金蝶营销知识平台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AI销售助手 — 核心功能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智能话术推荐：根据客户画像自动推荐产品组合和话术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竞品对比自动生成：秒级生成金蝶vs用友/SAP对比表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报价单智能生成：输入需求，AI生成完整报价单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客户跟进提醒：自动分析跟进时机，不漏单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订单风险预警：识别付款条件风险，提前预警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AI能力背后的技术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大模型：基于QClaw企业知识库微调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知识库：金蝶产品手册+销售案例+竞品分析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集成：金蝶云星空API+企业微信消息推送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